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erriweather Light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Vidaloka"/>
      <p:regular r:id="rId31"/>
    </p:embeddedFont>
    <p:embeddedFont>
      <p:font typeface="Russo One"/>
      <p:regular r:id="rId32"/>
    </p:embeddedFont>
    <p:embeddedFont>
      <p:font typeface="Crimson Tex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MerriweatherLight-bold.fntdata"/><Relationship Id="rId22" Type="http://schemas.openxmlformats.org/officeDocument/2006/relationships/font" Target="fonts/MerriweatherLight-boldItalic.fntdata"/><Relationship Id="rId21" Type="http://schemas.openxmlformats.org/officeDocument/2006/relationships/font" Target="fonts/MerriweatherLight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Vidaloka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CrimsonText-regular.fntdata"/><Relationship Id="rId10" Type="http://schemas.openxmlformats.org/officeDocument/2006/relationships/slide" Target="slides/slide5.xml"/><Relationship Id="rId32" Type="http://schemas.openxmlformats.org/officeDocument/2006/relationships/font" Target="fonts/RussoOne-regular.fntdata"/><Relationship Id="rId13" Type="http://schemas.openxmlformats.org/officeDocument/2006/relationships/slide" Target="slides/slide8.xml"/><Relationship Id="rId35" Type="http://schemas.openxmlformats.org/officeDocument/2006/relationships/font" Target="fonts/CrimsonText-italic.fntdata"/><Relationship Id="rId12" Type="http://schemas.openxmlformats.org/officeDocument/2006/relationships/slide" Target="slides/slide7.xml"/><Relationship Id="rId34" Type="http://schemas.openxmlformats.org/officeDocument/2006/relationships/font" Target="fonts/CrimsonTex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CrimsonTex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font" Target="fonts/Merriweather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209eede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209eede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209eede4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2209eede4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209eede4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2209eede4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d5183d9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1d5183d9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4cf4e0cc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4cf4e0cc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4cf4e0ccb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4cf4e0cc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209eede4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209eede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209eed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209eed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209eede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209eede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09eede4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209eede4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209eede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209eede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209eede4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209eede4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6" name="Google Shape;76;p13"/>
          <p:cNvSpPr txBox="1"/>
          <p:nvPr>
            <p:ph idx="2" type="subTitle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3" type="subTitle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8" name="Google Shape;78;p13"/>
          <p:cNvSpPr txBox="1"/>
          <p:nvPr>
            <p:ph idx="4" type="subTitle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5" type="subTitle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0" name="Google Shape;80;p13"/>
          <p:cNvSpPr txBox="1"/>
          <p:nvPr>
            <p:ph idx="6" type="subTitle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7" type="subTitle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2" name="Google Shape;82;p13"/>
          <p:cNvSpPr txBox="1"/>
          <p:nvPr>
            <p:ph idx="8" type="subTitle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hasCustomPrompt="1"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hasCustomPrompt="1"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hasCustomPrompt="1"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7"/>
          <p:cNvSpPr txBox="1"/>
          <p:nvPr>
            <p:ph hasCustomPrompt="1"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2" type="subTitle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subTitle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4" type="subTitle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5" type="subTitle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6" type="subTitle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2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2" type="subTitle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3" type="subTitle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4" type="subTitle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5" type="subTitle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6" type="subTitle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subTitle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3" type="subTitle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4" type="subTitle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5" type="subTitle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6" type="subTitle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7" type="subTitle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8" type="subTitle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9" type="subTitle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3" type="subTitle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4" type="subTitle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5" type="subTitle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2" type="subTitle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3" type="subTitle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4" type="subTitle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5" type="subTitle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9" name="Google Shape;159;p22"/>
          <p:cNvSpPr txBox="1"/>
          <p:nvPr>
            <p:ph idx="6" type="subTitle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7" type="subTitle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8" type="subTitle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subTitle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2" type="subTitle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3" type="subTitle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4" type="subTitle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5" type="subTitle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6" type="subTitle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2" type="subTitle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3" type="subTitle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idx="4" type="subTitle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5" type="subTitle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2" name="Google Shape;182;p24"/>
          <p:cNvSpPr txBox="1"/>
          <p:nvPr>
            <p:ph idx="6" type="subTitle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7" type="subTitle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4" name="Google Shape;184;p24"/>
          <p:cNvSpPr txBox="1"/>
          <p:nvPr>
            <p:ph idx="8" type="subTitle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hasCustomPrompt="1"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hasCustomPrompt="1"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_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9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3" name="Google Shape;223;p30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3" type="subTitle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0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ctrTitle"/>
          </p:nvPr>
        </p:nvSpPr>
        <p:spPr>
          <a:xfrm>
            <a:off x="1817700" y="1853475"/>
            <a:ext cx="5508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Making Sense Of It All- Being Indian in a White Man’s World</a:t>
            </a:r>
            <a:endParaRPr sz="5500"/>
          </a:p>
        </p:txBody>
      </p:sp>
      <p:sp>
        <p:nvSpPr>
          <p:cNvPr id="246" name="Google Shape;246;p34"/>
          <p:cNvSpPr txBox="1"/>
          <p:nvPr>
            <p:ph idx="1" type="subTitle"/>
          </p:nvPr>
        </p:nvSpPr>
        <p:spPr>
          <a:xfrm>
            <a:off x="1039950" y="3906075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Dwight Howe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137" y="1136313"/>
            <a:ext cx="3819725" cy="28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957263"/>
            <a:ext cx="43053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13" y="419100"/>
            <a:ext cx="3228975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391D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/>
          <p:nvPr>
            <p:ph type="title"/>
          </p:nvPr>
        </p:nvSpPr>
        <p:spPr>
          <a:xfrm>
            <a:off x="187075" y="619800"/>
            <a:ext cx="4575300" cy="3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Please fill out the provided paper version of the breakout session evaluation, or scan the QR code to the right to access the virtual version.</a:t>
            </a:r>
            <a:endParaRPr sz="3600"/>
          </a:p>
        </p:txBody>
      </p:sp>
      <p:pic>
        <p:nvPicPr>
          <p:cNvPr id="314" name="Google Shape;3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300" y="228288"/>
            <a:ext cx="3217527" cy="321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625" y="3699600"/>
            <a:ext cx="3550877" cy="1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713225" y="6736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Journey -  Omaha</a:t>
            </a:r>
            <a:endParaRPr/>
          </a:p>
        </p:txBody>
      </p:sp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3021750" y="4227175"/>
            <a:ext cx="3100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Leavenworth &amp; 23rd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050" y="1545550"/>
            <a:ext cx="3668850" cy="24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350" y="1996650"/>
            <a:ext cx="2201600" cy="16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922" y="2240510"/>
            <a:ext cx="2201600" cy="116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>
            <p:ph idx="1" type="body"/>
          </p:nvPr>
        </p:nvSpPr>
        <p:spPr>
          <a:xfrm>
            <a:off x="6221900" y="3930425"/>
            <a:ext cx="3100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Omaha Henry Doorly Zoo</a:t>
            </a:r>
            <a:endParaRPr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-178400" y="3819775"/>
            <a:ext cx="31005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Downtown Omaha</a:t>
            </a: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4485975" y="2861850"/>
            <a:ext cx="236700" cy="2190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242625" y="1051500"/>
            <a:ext cx="87768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My Culture:</a:t>
            </a:r>
            <a:endParaRPr sz="60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Guiding North Star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313" y="819988"/>
            <a:ext cx="4671374" cy="35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750" y="441563"/>
            <a:ext cx="5680501" cy="426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25" y="376276"/>
            <a:ext cx="3189350" cy="425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513" y="419100"/>
            <a:ext cx="3228975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550" y="535475"/>
            <a:ext cx="3060900" cy="40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957263"/>
            <a:ext cx="43053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