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9b6a222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9b6a222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9b6a222e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19b6a222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9b6a222e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9b6a222e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19b6a222e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19b6a222e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9b6a222e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9b6a222e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9b6a222e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9b6a222e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19b6a222e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19b6a222e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9b6a222e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19b6a222e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19b6a222e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19b6a222e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19b6a222e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19b6a222e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19b6a222e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19b6a222e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d5a041e3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d5a041e3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9b6a222e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9b6a222e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9b6a222e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9b6a222e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9b6a222e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9b6a222e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19b6a222e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19b6a222e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9b6a222e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9b6a222e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9b6a222e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9b6a222e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9b6a222e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19b6a222e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Relationship Id="rId5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g"/><Relationship Id="rId4" Type="http://schemas.openxmlformats.org/officeDocument/2006/relationships/image" Target="../media/image31.jpg"/><Relationship Id="rId5" Type="http://schemas.openxmlformats.org/officeDocument/2006/relationships/image" Target="../media/image37.jpg"/><Relationship Id="rId6" Type="http://schemas.openxmlformats.org/officeDocument/2006/relationships/image" Target="../media/image42.jpg"/><Relationship Id="rId7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jpg"/><Relationship Id="rId4" Type="http://schemas.openxmlformats.org/officeDocument/2006/relationships/image" Target="../media/image48.jpg"/><Relationship Id="rId5" Type="http://schemas.openxmlformats.org/officeDocument/2006/relationships/image" Target="../media/image4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47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jpg"/><Relationship Id="rId4" Type="http://schemas.openxmlformats.org/officeDocument/2006/relationships/image" Target="../media/image51.jpg"/><Relationship Id="rId5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8.jp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4.jpg"/><Relationship Id="rId5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35"/>
            <a:ext cx="9143999" cy="5138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1640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726" y="542913"/>
            <a:ext cx="4170400" cy="40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4121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2093" y="665038"/>
            <a:ext cx="5145582" cy="38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25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00" y="1141500"/>
            <a:ext cx="5089751" cy="28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926" y="415350"/>
            <a:ext cx="3537674" cy="199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3926" y="2796919"/>
            <a:ext cx="3537674" cy="199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000" y="705613"/>
            <a:ext cx="6189225" cy="37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 rotWithShape="1">
          <a:blip r:embed="rId4">
            <a:alphaModFix/>
          </a:blip>
          <a:srcRect b="20642" l="0" r="0" t="22458"/>
          <a:stretch/>
        </p:blipFill>
        <p:spPr>
          <a:xfrm>
            <a:off x="196675" y="1042037"/>
            <a:ext cx="2486474" cy="30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76" y="295125"/>
            <a:ext cx="3511723" cy="468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6198" y="50900"/>
            <a:ext cx="4132326" cy="309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8125" y="2181625"/>
            <a:ext cx="2152224" cy="287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6">
            <a:alphaModFix/>
          </a:blip>
          <a:srcRect b="0" l="24865" r="29634" t="0"/>
          <a:stretch/>
        </p:blipFill>
        <p:spPr>
          <a:xfrm>
            <a:off x="3996012" y="3005950"/>
            <a:ext cx="1543798" cy="19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4354" y="50891"/>
            <a:ext cx="1543801" cy="2742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25" y="670362"/>
            <a:ext cx="2852076" cy="380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5963" y="670363"/>
            <a:ext cx="2852076" cy="380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5313" y="684950"/>
            <a:ext cx="2830211" cy="377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194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4207" y="152400"/>
            <a:ext cx="272413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0740" y="330525"/>
            <a:ext cx="3090862" cy="231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0740" y="3013147"/>
            <a:ext cx="3090862" cy="1738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50" y="1088888"/>
            <a:ext cx="5270476" cy="29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7475" y="3027925"/>
            <a:ext cx="3415025" cy="192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7475" y="130976"/>
            <a:ext cx="3415025" cy="2561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42276" cy="34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894" y="2213896"/>
            <a:ext cx="4884250" cy="27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75" y="872625"/>
            <a:ext cx="2801775" cy="37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538" y="1036988"/>
            <a:ext cx="2555224" cy="340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748" y="703925"/>
            <a:ext cx="2291117" cy="407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391D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187075" y="619800"/>
            <a:ext cx="4575300" cy="39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Please fill out the provided paper version of the breakout session evaluation, or scan the QR code to the right to access the </a:t>
            </a:r>
            <a:r>
              <a:rPr lang="en" sz="3600">
                <a:solidFill>
                  <a:schemeClr val="lt1"/>
                </a:solidFill>
              </a:rPr>
              <a:t>virtual</a:t>
            </a:r>
            <a:r>
              <a:rPr lang="en" sz="3600">
                <a:solidFill>
                  <a:schemeClr val="lt1"/>
                </a:solidFill>
              </a:rPr>
              <a:t> version.</a:t>
            </a:r>
            <a:endParaRPr sz="3600"/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300" y="228288"/>
            <a:ext cx="3217527" cy="321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625" y="3699600"/>
            <a:ext cx="3550877" cy="11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031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060" y="1149613"/>
            <a:ext cx="5056491" cy="284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563" y="2025275"/>
            <a:ext cx="2224374" cy="29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4069" y="2213900"/>
            <a:ext cx="2043325" cy="272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1801" y="152400"/>
            <a:ext cx="1777848" cy="23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102" y="152400"/>
            <a:ext cx="272413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125" y="3057762"/>
            <a:ext cx="3610276" cy="20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7447" y="106425"/>
            <a:ext cx="1966700" cy="349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650" y="436712"/>
            <a:ext cx="2518501" cy="367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750" y="482996"/>
            <a:ext cx="2518500" cy="447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5658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131" y="194825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1508" y="978538"/>
            <a:ext cx="2049091" cy="318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235065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986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